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5" r:id="rId11"/>
    <p:sldId id="264" r:id="rId12"/>
    <p:sldId id="274" r:id="rId13"/>
    <p:sldId id="266" r:id="rId14"/>
    <p:sldId id="267" r:id="rId15"/>
    <p:sldId id="271" r:id="rId16"/>
    <p:sldId id="268" r:id="rId17"/>
    <p:sldId id="269" r:id="rId18"/>
    <p:sldId id="270" r:id="rId19"/>
    <p:sldId id="275" r:id="rId20"/>
    <p:sldId id="273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80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-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 smtClean="0"/>
              <a:t>Composición del Ejército</a:t>
            </a:r>
            <a:endParaRPr lang="es-E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Soldados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Hoja1!$B$2</c:f>
              <c:numCache>
                <c:formatCode>General</c:formatCode>
                <c:ptCount val="1"/>
                <c:pt idx="0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3-4786-80DD-A89BEA4BADC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Auxiliares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Hoja1!$C$2</c:f>
              <c:numCache>
                <c:formatCode>General</c:formatCode>
                <c:ptCount val="1"/>
                <c:pt idx="0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F3-4786-80DD-A89BEA4BADC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Sables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Hoja1!$D$2</c:f>
              <c:numCache>
                <c:formatCode>General</c:formatCode>
                <c:ptCount val="1"/>
                <c:pt idx="0">
                  <c:v>1129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F3-4786-80DD-A89BEA4BADC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Cañones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F3-4786-80DD-A89BEA4BADCE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Fusiles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Hoja1!$F$2</c:f>
              <c:numCache>
                <c:formatCode>General</c:formatCode>
                <c:ptCount val="1"/>
                <c:pt idx="0">
                  <c:v>5741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F3-4786-80DD-A89BEA4BADCE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Caballos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Hoja1!$G$2</c:f>
              <c:numCache>
                <c:formatCode>General</c:formatCode>
                <c:ptCount val="1"/>
                <c:pt idx="0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7F3-4786-80DD-A89BEA4BADCE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Mulas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Hoja1!$H$2</c:f>
              <c:numCache>
                <c:formatCode>General</c:formatCode>
                <c:ptCount val="1"/>
                <c:pt idx="0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F3-4786-80DD-A89BEA4BADCE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Carpas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Hoja1!$I$2</c:f>
              <c:numCache>
                <c:formatCode>General</c:formatCode>
                <c:ptCount val="1"/>
                <c:pt idx="0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7F3-4786-80DD-A89BEA4BADCE}"/>
            </c:ext>
          </c:extLst>
        </c:ser>
        <c:ser>
          <c:idx val="8"/>
          <c:order val="8"/>
          <c:tx>
            <c:strRef>
              <c:f>Hoja1!$J$1</c:f>
              <c:strCache>
                <c:ptCount val="1"/>
                <c:pt idx="0">
                  <c:v>Reses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Hoja1!$J$2</c:f>
              <c:numCache>
                <c:formatCode>General</c:formatCode>
                <c:ptCount val="1"/>
                <c:pt idx="0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F3-4786-80DD-A89BEA4BAD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2914176"/>
        <c:axId val="269732960"/>
      </c:barChart>
      <c:catAx>
        <c:axId val="202914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69732960"/>
        <c:crosses val="autoZero"/>
        <c:auto val="1"/>
        <c:lblAlgn val="ctr"/>
        <c:lblOffset val="100"/>
        <c:noMultiLvlLbl val="0"/>
      </c:catAx>
      <c:valAx>
        <c:axId val="269732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914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 smtClean="0"/>
              <a:t>Distancia recorrida</a:t>
            </a:r>
            <a:r>
              <a:rPr lang="es-ES" baseline="0" dirty="0" smtClean="0"/>
              <a:t> </a:t>
            </a:r>
            <a:r>
              <a:rPr lang="es-ES" dirty="0" smtClean="0"/>
              <a:t>en cada Paso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De Comecaballos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Hoja1!$B$2</c:f>
              <c:numCache>
                <c:formatCode>General</c:formatCode>
                <c:ptCount val="1"/>
                <c:pt idx="0">
                  <c:v>4100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E-4CF3-97E1-BC708B665DA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De Guana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Hoja1!$C$2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2E-4CF3-97E1-BC708B665DA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De Los Patos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Hoja1!$D$2</c:f>
              <c:numCache>
                <c:formatCode>General</c:formatCode>
                <c:ptCount val="1"/>
                <c:pt idx="0">
                  <c:v>3400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2E-4CF3-97E1-BC708B665DA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 Uspallata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Hoja1!$E$2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2E-4CF3-97E1-BC708B665DA2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Del Portillo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Hoja1!$F$2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2E-4CF3-97E1-BC708B665DA2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Del Planchón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Hoja1!$G$2</c:f>
              <c:numCache>
                <c:formatCode>General</c:formatCode>
                <c:ptCount val="1"/>
                <c:pt idx="0">
                  <c:v>3800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2E-4CF3-97E1-BC708B665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039744"/>
        <c:axId val="400038496"/>
      </c:barChart>
      <c:catAx>
        <c:axId val="4000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0038496"/>
        <c:crosses val="autoZero"/>
        <c:auto val="1"/>
        <c:lblAlgn val="ctr"/>
        <c:lblOffset val="100"/>
        <c:noMultiLvlLbl val="0"/>
      </c:catAx>
      <c:valAx>
        <c:axId val="40003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 dirty="0" smtClean="0"/>
                  <a:t>Distancia</a:t>
                </a:r>
                <a:r>
                  <a:rPr lang="es-AR" baseline="0" dirty="0" smtClean="0"/>
                  <a:t> recorrida (en metros)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00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ABA30-D521-41ED-949B-907F40A973C9}" type="doc">
      <dgm:prSet loTypeId="urn:microsoft.com/office/officeart/2005/8/layout/default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FDB7CC11-49F8-4152-9E9B-D6A3745B9A14}">
      <dgm:prSet phldrT="[Texto]"/>
      <dgm:spPr/>
      <dgm:t>
        <a:bodyPr/>
        <a:lstStyle/>
        <a:p>
          <a:r>
            <a:rPr lang="es-AR" dirty="0" smtClean="0"/>
            <a:t>Infundir temor</a:t>
          </a:r>
          <a:endParaRPr lang="es-ES" dirty="0"/>
        </a:p>
      </dgm:t>
    </dgm:pt>
    <dgm:pt modelId="{398CB9C9-10EB-452B-AB61-EA87FC5F15AD}" type="parTrans" cxnId="{9D89AE8A-27BD-4E97-A657-5F0FA3846298}">
      <dgm:prSet/>
      <dgm:spPr/>
      <dgm:t>
        <a:bodyPr/>
        <a:lstStyle/>
        <a:p>
          <a:endParaRPr lang="es-ES"/>
        </a:p>
      </dgm:t>
    </dgm:pt>
    <dgm:pt modelId="{6C3ED48D-E23E-4E9E-9D1E-1759C427AAEC}" type="sibTrans" cxnId="{9D89AE8A-27BD-4E97-A657-5F0FA3846298}">
      <dgm:prSet/>
      <dgm:spPr/>
      <dgm:t>
        <a:bodyPr/>
        <a:lstStyle/>
        <a:p>
          <a:endParaRPr lang="es-ES"/>
        </a:p>
      </dgm:t>
    </dgm:pt>
    <dgm:pt modelId="{BD2437F0-28AC-44B6-9FB3-62D3360C721C}">
      <dgm:prSet phldrT="[Texto]"/>
      <dgm:spPr/>
      <dgm:t>
        <a:bodyPr/>
        <a:lstStyle/>
        <a:p>
          <a:r>
            <a:rPr lang="es-AR" dirty="0" smtClean="0"/>
            <a:t>Promover deserción</a:t>
          </a:r>
          <a:endParaRPr lang="es-ES" dirty="0"/>
        </a:p>
      </dgm:t>
    </dgm:pt>
    <dgm:pt modelId="{B25F5F75-C4C4-4748-A7C3-5381CA8D74E1}" type="parTrans" cxnId="{061A791E-2ADF-44C6-8A62-DAB134E7B30E}">
      <dgm:prSet/>
      <dgm:spPr/>
      <dgm:t>
        <a:bodyPr/>
        <a:lstStyle/>
        <a:p>
          <a:endParaRPr lang="es-ES"/>
        </a:p>
      </dgm:t>
    </dgm:pt>
    <dgm:pt modelId="{14F248A4-6ADE-4BF5-AE77-E6DEB8AA059A}" type="sibTrans" cxnId="{061A791E-2ADF-44C6-8A62-DAB134E7B30E}">
      <dgm:prSet/>
      <dgm:spPr/>
      <dgm:t>
        <a:bodyPr/>
        <a:lstStyle/>
        <a:p>
          <a:endParaRPr lang="es-ES"/>
        </a:p>
      </dgm:t>
    </dgm:pt>
    <dgm:pt modelId="{77E6C310-2311-4E62-BF69-285E6B9F0744}">
      <dgm:prSet phldrT="[Texto]"/>
      <dgm:spPr/>
      <dgm:t>
        <a:bodyPr/>
        <a:lstStyle/>
        <a:p>
          <a:r>
            <a:rPr lang="es-AR" dirty="0" smtClean="0"/>
            <a:t>Desconcertar jefes realistas</a:t>
          </a:r>
          <a:endParaRPr lang="es-ES" dirty="0"/>
        </a:p>
      </dgm:t>
    </dgm:pt>
    <dgm:pt modelId="{BBBB8ADA-7E99-4C09-A046-E5D912DB34B4}" type="parTrans" cxnId="{7AE51B7A-FC40-4FAB-84F8-E92118DB8504}">
      <dgm:prSet/>
      <dgm:spPr/>
      <dgm:t>
        <a:bodyPr/>
        <a:lstStyle/>
        <a:p>
          <a:endParaRPr lang="es-ES"/>
        </a:p>
      </dgm:t>
    </dgm:pt>
    <dgm:pt modelId="{5BF1339C-654E-4555-8E40-FFAF41C5C3F9}" type="sibTrans" cxnId="{7AE51B7A-FC40-4FAB-84F8-E92118DB8504}">
      <dgm:prSet/>
      <dgm:spPr/>
      <dgm:t>
        <a:bodyPr/>
        <a:lstStyle/>
        <a:p>
          <a:endParaRPr lang="es-ES"/>
        </a:p>
      </dgm:t>
    </dgm:pt>
    <dgm:pt modelId="{849070AB-987B-4EAB-A6C5-B8E9213C2696}">
      <dgm:prSet phldrT="[Texto]"/>
      <dgm:spPr/>
      <dgm:t>
        <a:bodyPr/>
        <a:lstStyle/>
        <a:p>
          <a:r>
            <a:rPr lang="es-AR" dirty="0" smtClean="0"/>
            <a:t>Guerra de guerrillas </a:t>
          </a:r>
          <a:endParaRPr lang="es-ES" dirty="0"/>
        </a:p>
      </dgm:t>
    </dgm:pt>
    <dgm:pt modelId="{5D256A3D-5D22-4208-8C92-0959112A6330}" type="parTrans" cxnId="{18B2851A-0CD4-4D3D-B7DD-DAC68B0B70F4}">
      <dgm:prSet/>
      <dgm:spPr/>
      <dgm:t>
        <a:bodyPr/>
        <a:lstStyle/>
        <a:p>
          <a:endParaRPr lang="es-ES"/>
        </a:p>
      </dgm:t>
    </dgm:pt>
    <dgm:pt modelId="{55B5B641-A772-4744-B3DA-2A19CC29262E}" type="sibTrans" cxnId="{18B2851A-0CD4-4D3D-B7DD-DAC68B0B70F4}">
      <dgm:prSet/>
      <dgm:spPr/>
      <dgm:t>
        <a:bodyPr/>
        <a:lstStyle/>
        <a:p>
          <a:endParaRPr lang="es-ES"/>
        </a:p>
      </dgm:t>
    </dgm:pt>
    <dgm:pt modelId="{00D2C9C2-0700-458D-B349-F52819822D1D}">
      <dgm:prSet phldrT="[Texto]"/>
      <dgm:spPr/>
      <dgm:t>
        <a:bodyPr/>
        <a:lstStyle/>
        <a:p>
          <a:r>
            <a:rPr lang="es-AR" dirty="0" smtClean="0"/>
            <a:t>Disminuir la moral española</a:t>
          </a:r>
          <a:endParaRPr lang="es-ES" dirty="0"/>
        </a:p>
      </dgm:t>
    </dgm:pt>
    <dgm:pt modelId="{00383807-96DC-4193-BC20-37C67549ACFE}" type="parTrans" cxnId="{B0AE9F44-5DF9-49DB-A24F-CD229F2218BE}">
      <dgm:prSet/>
      <dgm:spPr/>
      <dgm:t>
        <a:bodyPr/>
        <a:lstStyle/>
        <a:p>
          <a:endParaRPr lang="es-ES"/>
        </a:p>
      </dgm:t>
    </dgm:pt>
    <dgm:pt modelId="{3CB01A6B-E336-47DD-95CE-72EAE6EF6A23}" type="sibTrans" cxnId="{B0AE9F44-5DF9-49DB-A24F-CD229F2218BE}">
      <dgm:prSet/>
      <dgm:spPr/>
      <dgm:t>
        <a:bodyPr/>
        <a:lstStyle/>
        <a:p>
          <a:endParaRPr lang="es-ES"/>
        </a:p>
      </dgm:t>
    </dgm:pt>
    <dgm:pt modelId="{43736A8F-93F6-436A-8986-C2E705663497}" type="pres">
      <dgm:prSet presAssocID="{F65ABA30-D521-41ED-949B-907F40A973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AFE2803-7D1E-42CC-9CA2-7DF95EF369C6}" type="pres">
      <dgm:prSet presAssocID="{FDB7CC11-49F8-4152-9E9B-D6A3745B9A1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772CE3-E92C-4D16-A4F0-1DE8019A6F96}" type="pres">
      <dgm:prSet presAssocID="{6C3ED48D-E23E-4E9E-9D1E-1759C427AAEC}" presName="sibTrans" presStyleCnt="0"/>
      <dgm:spPr/>
    </dgm:pt>
    <dgm:pt modelId="{B0524351-BC11-41BE-9A36-AE38F8CD03B3}" type="pres">
      <dgm:prSet presAssocID="{BD2437F0-28AC-44B6-9FB3-62D3360C72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3076F4-90DC-438B-BB61-E273C1E92111}" type="pres">
      <dgm:prSet presAssocID="{14F248A4-6ADE-4BF5-AE77-E6DEB8AA059A}" presName="sibTrans" presStyleCnt="0"/>
      <dgm:spPr/>
    </dgm:pt>
    <dgm:pt modelId="{C6FAB26E-3AD1-4698-B78C-27387CAFFA84}" type="pres">
      <dgm:prSet presAssocID="{77E6C310-2311-4E62-BF69-285E6B9F074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04D6DD-E68C-47B7-B7AC-CCFBBD48FD83}" type="pres">
      <dgm:prSet presAssocID="{5BF1339C-654E-4555-8E40-FFAF41C5C3F9}" presName="sibTrans" presStyleCnt="0"/>
      <dgm:spPr/>
    </dgm:pt>
    <dgm:pt modelId="{E0F27A3D-F678-4538-9A9C-225A162618CA}" type="pres">
      <dgm:prSet presAssocID="{849070AB-987B-4EAB-A6C5-B8E9213C269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10B749-6F84-498A-A690-67EDDE528D89}" type="pres">
      <dgm:prSet presAssocID="{55B5B641-A772-4744-B3DA-2A19CC29262E}" presName="sibTrans" presStyleCnt="0"/>
      <dgm:spPr/>
    </dgm:pt>
    <dgm:pt modelId="{9533FEDA-0428-4C36-8DF8-D99BA17515DE}" type="pres">
      <dgm:prSet presAssocID="{00D2C9C2-0700-458D-B349-F52819822D1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AE51B7A-FC40-4FAB-84F8-E92118DB8504}" srcId="{F65ABA30-D521-41ED-949B-907F40A973C9}" destId="{77E6C310-2311-4E62-BF69-285E6B9F0744}" srcOrd="2" destOrd="0" parTransId="{BBBB8ADA-7E99-4C09-A046-E5D912DB34B4}" sibTransId="{5BF1339C-654E-4555-8E40-FFAF41C5C3F9}"/>
    <dgm:cxn modelId="{B701B4EF-CF15-4AE0-9B93-20B7ADFED01E}" type="presOf" srcId="{FDB7CC11-49F8-4152-9E9B-D6A3745B9A14}" destId="{CAFE2803-7D1E-42CC-9CA2-7DF95EF369C6}" srcOrd="0" destOrd="0" presId="urn:microsoft.com/office/officeart/2005/8/layout/default"/>
    <dgm:cxn modelId="{1CD3D31B-A601-4334-9289-9BF7F5A9E0CD}" type="presOf" srcId="{BD2437F0-28AC-44B6-9FB3-62D3360C721C}" destId="{B0524351-BC11-41BE-9A36-AE38F8CD03B3}" srcOrd="0" destOrd="0" presId="urn:microsoft.com/office/officeart/2005/8/layout/default"/>
    <dgm:cxn modelId="{4FFF2176-75CA-4FDF-A081-74CDB5720ED2}" type="presOf" srcId="{849070AB-987B-4EAB-A6C5-B8E9213C2696}" destId="{E0F27A3D-F678-4538-9A9C-225A162618CA}" srcOrd="0" destOrd="0" presId="urn:microsoft.com/office/officeart/2005/8/layout/default"/>
    <dgm:cxn modelId="{061A791E-2ADF-44C6-8A62-DAB134E7B30E}" srcId="{F65ABA30-D521-41ED-949B-907F40A973C9}" destId="{BD2437F0-28AC-44B6-9FB3-62D3360C721C}" srcOrd="1" destOrd="0" parTransId="{B25F5F75-C4C4-4748-A7C3-5381CA8D74E1}" sibTransId="{14F248A4-6ADE-4BF5-AE77-E6DEB8AA059A}"/>
    <dgm:cxn modelId="{18B2851A-0CD4-4D3D-B7DD-DAC68B0B70F4}" srcId="{F65ABA30-D521-41ED-949B-907F40A973C9}" destId="{849070AB-987B-4EAB-A6C5-B8E9213C2696}" srcOrd="3" destOrd="0" parTransId="{5D256A3D-5D22-4208-8C92-0959112A6330}" sibTransId="{55B5B641-A772-4744-B3DA-2A19CC29262E}"/>
    <dgm:cxn modelId="{02D7F0AF-E6B9-4B23-A8F2-F4DBFA468DEE}" type="presOf" srcId="{00D2C9C2-0700-458D-B349-F52819822D1D}" destId="{9533FEDA-0428-4C36-8DF8-D99BA17515DE}" srcOrd="0" destOrd="0" presId="urn:microsoft.com/office/officeart/2005/8/layout/default"/>
    <dgm:cxn modelId="{B0AE9F44-5DF9-49DB-A24F-CD229F2218BE}" srcId="{F65ABA30-D521-41ED-949B-907F40A973C9}" destId="{00D2C9C2-0700-458D-B349-F52819822D1D}" srcOrd="4" destOrd="0" parTransId="{00383807-96DC-4193-BC20-37C67549ACFE}" sibTransId="{3CB01A6B-E336-47DD-95CE-72EAE6EF6A23}"/>
    <dgm:cxn modelId="{9D89AE8A-27BD-4E97-A657-5F0FA3846298}" srcId="{F65ABA30-D521-41ED-949B-907F40A973C9}" destId="{FDB7CC11-49F8-4152-9E9B-D6A3745B9A14}" srcOrd="0" destOrd="0" parTransId="{398CB9C9-10EB-452B-AB61-EA87FC5F15AD}" sibTransId="{6C3ED48D-E23E-4E9E-9D1E-1759C427AAEC}"/>
    <dgm:cxn modelId="{37245FDA-F704-401F-9464-E12D68C7ACEA}" type="presOf" srcId="{F65ABA30-D521-41ED-949B-907F40A973C9}" destId="{43736A8F-93F6-436A-8986-C2E705663497}" srcOrd="0" destOrd="0" presId="urn:microsoft.com/office/officeart/2005/8/layout/default"/>
    <dgm:cxn modelId="{4DFB768C-EA0D-4B91-B17C-38229781183C}" type="presOf" srcId="{77E6C310-2311-4E62-BF69-285E6B9F0744}" destId="{C6FAB26E-3AD1-4698-B78C-27387CAFFA84}" srcOrd="0" destOrd="0" presId="urn:microsoft.com/office/officeart/2005/8/layout/default"/>
    <dgm:cxn modelId="{B365D138-163B-4FC7-9715-7A9FF0C9F4E2}" type="presParOf" srcId="{43736A8F-93F6-436A-8986-C2E705663497}" destId="{CAFE2803-7D1E-42CC-9CA2-7DF95EF369C6}" srcOrd="0" destOrd="0" presId="urn:microsoft.com/office/officeart/2005/8/layout/default"/>
    <dgm:cxn modelId="{E12D101A-9D2C-4E90-8CC6-CF1CCB5E04B5}" type="presParOf" srcId="{43736A8F-93F6-436A-8986-C2E705663497}" destId="{29772CE3-E92C-4D16-A4F0-1DE8019A6F96}" srcOrd="1" destOrd="0" presId="urn:microsoft.com/office/officeart/2005/8/layout/default"/>
    <dgm:cxn modelId="{9FD81699-79E8-4717-BE54-62929DD2AF6E}" type="presParOf" srcId="{43736A8F-93F6-436A-8986-C2E705663497}" destId="{B0524351-BC11-41BE-9A36-AE38F8CD03B3}" srcOrd="2" destOrd="0" presId="urn:microsoft.com/office/officeart/2005/8/layout/default"/>
    <dgm:cxn modelId="{735F5B7F-9439-4FF9-9386-A47D4E79824A}" type="presParOf" srcId="{43736A8F-93F6-436A-8986-C2E705663497}" destId="{2B3076F4-90DC-438B-BB61-E273C1E92111}" srcOrd="3" destOrd="0" presId="urn:microsoft.com/office/officeart/2005/8/layout/default"/>
    <dgm:cxn modelId="{9D905D5F-178D-4B42-8D6A-FDD41D9BC685}" type="presParOf" srcId="{43736A8F-93F6-436A-8986-C2E705663497}" destId="{C6FAB26E-3AD1-4698-B78C-27387CAFFA84}" srcOrd="4" destOrd="0" presId="urn:microsoft.com/office/officeart/2005/8/layout/default"/>
    <dgm:cxn modelId="{372B5AAB-DF89-4581-A749-DC8ED375E0E8}" type="presParOf" srcId="{43736A8F-93F6-436A-8986-C2E705663497}" destId="{8D04D6DD-E68C-47B7-B7AC-CCFBBD48FD83}" srcOrd="5" destOrd="0" presId="urn:microsoft.com/office/officeart/2005/8/layout/default"/>
    <dgm:cxn modelId="{4E7F24F2-6A86-4FCE-A1AE-C100EE74E0BC}" type="presParOf" srcId="{43736A8F-93F6-436A-8986-C2E705663497}" destId="{E0F27A3D-F678-4538-9A9C-225A162618CA}" srcOrd="6" destOrd="0" presId="urn:microsoft.com/office/officeart/2005/8/layout/default"/>
    <dgm:cxn modelId="{96392D8F-B88B-4654-BBB3-AF2218D6F3AA}" type="presParOf" srcId="{43736A8F-93F6-436A-8986-C2E705663497}" destId="{6510B749-6F84-498A-A690-67EDDE528D89}" srcOrd="7" destOrd="0" presId="urn:microsoft.com/office/officeart/2005/8/layout/default"/>
    <dgm:cxn modelId="{75100C51-8321-4B3A-9524-C668909A7EEC}" type="presParOf" srcId="{43736A8F-93F6-436A-8986-C2E705663497}" destId="{9533FEDA-0428-4C36-8DF8-D99BA17515D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E2803-7D1E-42CC-9CA2-7DF95EF369C6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100" kern="1200" dirty="0" smtClean="0"/>
            <a:t>Infundir temor</a:t>
          </a:r>
          <a:endParaRPr lang="es-ES" sz="3100" kern="1200" dirty="0"/>
        </a:p>
      </dsp:txBody>
      <dsp:txXfrm>
        <a:off x="1221978" y="2645"/>
        <a:ext cx="2706687" cy="1624012"/>
      </dsp:txXfrm>
    </dsp:sp>
    <dsp:sp modelId="{B0524351-BC11-41BE-9A36-AE38F8CD03B3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gradFill rotWithShape="0">
          <a:gsLst>
            <a:gs pos="0">
              <a:schemeClr val="accent2">
                <a:hueOff val="553230"/>
                <a:satOff val="2550"/>
                <a:lumOff val="392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553230"/>
                <a:satOff val="2550"/>
                <a:lumOff val="392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553230"/>
                <a:satOff val="2550"/>
                <a:lumOff val="392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100" kern="1200" dirty="0" smtClean="0"/>
            <a:t>Promover deserción</a:t>
          </a:r>
          <a:endParaRPr lang="es-ES" sz="3100" kern="1200" dirty="0"/>
        </a:p>
      </dsp:txBody>
      <dsp:txXfrm>
        <a:off x="4199334" y="2645"/>
        <a:ext cx="2706687" cy="1624012"/>
      </dsp:txXfrm>
    </dsp:sp>
    <dsp:sp modelId="{C6FAB26E-3AD1-4698-B78C-27387CAFFA84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gradFill rotWithShape="0">
          <a:gsLst>
            <a:gs pos="0">
              <a:schemeClr val="accent2">
                <a:hueOff val="1106460"/>
                <a:satOff val="5101"/>
                <a:lumOff val="78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106460"/>
                <a:satOff val="5101"/>
                <a:lumOff val="78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106460"/>
                <a:satOff val="5101"/>
                <a:lumOff val="78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100" kern="1200" dirty="0" smtClean="0"/>
            <a:t>Desconcertar jefes realistas</a:t>
          </a:r>
          <a:endParaRPr lang="es-ES" sz="3100" kern="1200" dirty="0"/>
        </a:p>
      </dsp:txBody>
      <dsp:txXfrm>
        <a:off x="1221978" y="1897327"/>
        <a:ext cx="2706687" cy="1624012"/>
      </dsp:txXfrm>
    </dsp:sp>
    <dsp:sp modelId="{E0F27A3D-F678-4538-9A9C-225A162618CA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gradFill rotWithShape="0">
          <a:gsLst>
            <a:gs pos="0">
              <a:schemeClr val="accent2">
                <a:hueOff val="1659690"/>
                <a:satOff val="7651"/>
                <a:lumOff val="1177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659690"/>
                <a:satOff val="7651"/>
                <a:lumOff val="1177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659690"/>
                <a:satOff val="7651"/>
                <a:lumOff val="1177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100" kern="1200" dirty="0" smtClean="0"/>
            <a:t>Guerra de guerrillas </a:t>
          </a:r>
          <a:endParaRPr lang="es-ES" sz="3100" kern="1200" dirty="0"/>
        </a:p>
      </dsp:txBody>
      <dsp:txXfrm>
        <a:off x="4199334" y="1897327"/>
        <a:ext cx="2706687" cy="1624012"/>
      </dsp:txXfrm>
    </dsp:sp>
    <dsp:sp modelId="{9533FEDA-0428-4C36-8DF8-D99BA17515DE}">
      <dsp:nvSpPr>
        <dsp:cNvPr id="0" name=""/>
        <dsp:cNvSpPr/>
      </dsp:nvSpPr>
      <dsp:spPr>
        <a:xfrm>
          <a:off x="2710656" y="3792008"/>
          <a:ext cx="2706687" cy="1624012"/>
        </a:xfrm>
        <a:prstGeom prst="rect">
          <a:avLst/>
        </a:prstGeom>
        <a:gradFill rotWithShape="0">
          <a:gsLst>
            <a:gs pos="0">
              <a:schemeClr val="accent2">
                <a:hueOff val="2212920"/>
                <a:satOff val="10201"/>
                <a:lumOff val="156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212920"/>
                <a:satOff val="10201"/>
                <a:lumOff val="156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212920"/>
                <a:satOff val="10201"/>
                <a:lumOff val="156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100" kern="1200" dirty="0" smtClean="0"/>
            <a:t>Disminuir la moral española</a:t>
          </a:r>
          <a:endParaRPr lang="es-ES" sz="3100" kern="1200" dirty="0"/>
        </a:p>
      </dsp:txBody>
      <dsp:txXfrm>
        <a:off x="2710656" y="3792008"/>
        <a:ext cx="2706687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93797-7206-4320-AAB6-9ECFB5AAA78B}" type="datetimeFigureOut">
              <a:rPr lang="es-ES" smtClean="0"/>
              <a:t>08/11/2017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1B9D5-9CF7-4F83-B347-0800F86BBE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561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73F7-C4ED-44EB-8E30-05E228892FE6}" type="datetimeFigureOut">
              <a:rPr lang="es-ES" smtClean="0"/>
              <a:t>08/11/2017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8C6C0-FCD5-4F75-B69B-74CF760934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98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El Tratado</a:t>
            </a:r>
            <a:r>
              <a:rPr lang="es-AR" baseline="0" dirty="0" smtClean="0"/>
              <a:t> de </a:t>
            </a:r>
            <a:r>
              <a:rPr lang="es-AR" baseline="0" dirty="0" err="1" smtClean="0"/>
              <a:t>Lircay</a:t>
            </a:r>
            <a:r>
              <a:rPr lang="es-AR" baseline="0" dirty="0" smtClean="0"/>
              <a:t> fue un acuerdo en donde los revolucionarios chilenos juraban lealtad al rey Fernando VII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915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Luego</a:t>
            </a:r>
            <a:r>
              <a:rPr lang="es-AR" baseline="0" dirty="0" smtClean="0"/>
              <a:t> de la derrota por parte de los revolucionarios chilenos en Rancagua, parte de ejército se movió a Mendoza para colaborar con San Martín.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90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166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La Guerra de Zapa</a:t>
            </a:r>
            <a:r>
              <a:rPr lang="es-AR" baseline="0" dirty="0" smtClean="0"/>
              <a:t> fue un conjunto de acciones llevadas a cabo por San Martín contra los realistas que consistía en espionaje, brindar falsa información y generar guerrilleo para confundir y desmoralizar al enemigo.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09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98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San Martín</a:t>
            </a:r>
            <a:r>
              <a:rPr lang="es-AR" baseline="0" dirty="0" smtClean="0"/>
              <a:t> fue aquejado por dolores debido a que padecía de Úlceras y pasó gran parte del cruce en camilla.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944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Luego de la liberación de Chile, San Martín decidió permanecer allí para armar una expedición y liberar Perú, en parte debido a que no quería retornar a territorio argentino el cuál se encontraba en </a:t>
            </a:r>
            <a:r>
              <a:rPr lang="es-AR" smtClean="0"/>
              <a:t>guerra civil.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8C6C0-FCD5-4F75-B69B-74CF7609349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2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D01A-1411-4CA5-B425-5DAC61E9A7A7}" type="datetime1">
              <a:rPr lang="es-ES" smtClean="0"/>
              <a:t>08/11/2017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4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0C69F-F0BC-4B88-BDE2-12B65DAC3773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149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D554-1CAB-4422-A7BB-7A38C9EA074B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993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5CCC-920B-48FA-8DFC-C0CA838E4E5F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87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37A0-4F16-4369-A1AC-541BEBD6664B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348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7A5D-5312-4A9C-AA52-8717B633D7F8}" type="datetime1">
              <a:rPr lang="es-ES" smtClean="0"/>
              <a:t>08/11/2017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010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48FF-660D-4476-B1FB-97098045FBB5}" type="datetime1">
              <a:rPr lang="es-ES" smtClean="0"/>
              <a:t>08/11/2017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508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748AD-70B6-4CFB-B7E4-77117BA0E4B1}" type="datetime1">
              <a:rPr lang="es-ES" smtClean="0"/>
              <a:t>08/11/2017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241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6104-CECB-40B4-843A-2481BF13EAB8}" type="datetime1">
              <a:rPr lang="es-ES" smtClean="0"/>
              <a:t>08/11/2017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011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2E74C-63BF-484E-9CCF-F5F859AC244D}" type="datetime1">
              <a:rPr lang="es-ES" smtClean="0"/>
              <a:t>08/11/2017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090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D280-D96B-4B71-A41B-CD1632B61F96}" type="datetime1">
              <a:rPr lang="es-ES" smtClean="0"/>
              <a:t>08/11/2017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73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6273240"/>
            <a:ext cx="2743200" cy="365125"/>
          </a:xfrm>
        </p:spPr>
        <p:txBody>
          <a:bodyPr/>
          <a:lstStyle/>
          <a:p>
            <a:fld id="{9EDDD6BC-133F-421D-A5A5-154398D29AE9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5" y="6273240"/>
            <a:ext cx="6672865" cy="365125"/>
          </a:xfrm>
        </p:spPr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2" y="6273240"/>
            <a:ext cx="753545" cy="365125"/>
          </a:xfrm>
        </p:spPr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37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6BCE7-BD53-4453-BEF0-B403BF91BDF9}" type="datetime1">
              <a:rPr lang="es-ES" smtClean="0"/>
              <a:t>08/11/2017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874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EA80-594F-4E2A-941B-5840B2B2805F}" type="datetime1">
              <a:rPr lang="es-ES" smtClean="0"/>
              <a:t>08/11/2017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30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001F-519F-446C-9FE6-5D8AC5933367}" type="datetime1">
              <a:rPr lang="es-ES" smtClean="0"/>
              <a:t>08/11/2017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67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C1E3-9D8F-4057-A0C9-EC77A3ED69C0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54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3F52-4035-44EF-B8BF-53DC37EC9B3A}" type="datetime1">
              <a:rPr lang="es-ES" smtClean="0"/>
              <a:t>08/11/2017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631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259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913EA-D197-4A3E-B67C-227579FB070C}" type="datetime1">
              <a:rPr lang="es-ES" smtClean="0"/>
              <a:t>08/11/2017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6259793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El Cruce de los Andes - Tamashiro Santiago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259793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C74EA-409E-4FEE-B59A-2287CFEC8C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49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5269" y="1274617"/>
            <a:ext cx="9001462" cy="1320945"/>
          </a:xfrm>
        </p:spPr>
        <p:txBody>
          <a:bodyPr/>
          <a:lstStyle/>
          <a:p>
            <a:r>
              <a:rPr lang="es-AR" dirty="0" smtClean="0"/>
              <a:t>Cruce de los andes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3600" dirty="0" smtClean="0"/>
              <a:t>12/01/1817 – 08/02/1817</a:t>
            </a:r>
            <a:endParaRPr lang="es-ES" sz="3600" dirty="0"/>
          </a:p>
        </p:txBody>
      </p:sp>
      <p:pic>
        <p:nvPicPr>
          <p:cNvPr id="5" name="Antonio Vivaldi - Sto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6650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1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3" y="343259"/>
            <a:ext cx="9733512" cy="688975"/>
          </a:xfrm>
        </p:spPr>
        <p:txBody>
          <a:bodyPr/>
          <a:lstStyle/>
          <a:p>
            <a:r>
              <a:rPr lang="es-AR" dirty="0" smtClean="0"/>
              <a:t>GUERRA DE ZAPA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319626073"/>
              </p:ext>
            </p:extLst>
          </p:nvPr>
        </p:nvGraphicFramePr>
        <p:xfrm>
          <a:off x="2032000" y="119870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704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54611" y="2505670"/>
            <a:ext cx="3882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  <a:latin typeface="+mj-lt"/>
              </a:rPr>
              <a:t>EL CRUCE</a:t>
            </a:r>
            <a:endParaRPr lang="es-E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  <a:latin typeface="+mj-lt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El Cruce de los Andes - </a:t>
            </a:r>
            <a:r>
              <a:rPr lang="es-ES" dirty="0" err="1" smtClean="0"/>
              <a:t>Tamashiro</a:t>
            </a:r>
            <a:r>
              <a:rPr lang="es-ES" dirty="0" smtClean="0"/>
              <a:t> Santiago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9112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El Cruce de los Andes - </a:t>
            </a:r>
            <a:r>
              <a:rPr lang="es-ES" dirty="0" err="1"/>
              <a:t>Tamashiro</a:t>
            </a:r>
            <a:r>
              <a:rPr lang="es-ES" dirty="0"/>
              <a:t> Santiago</a:t>
            </a:r>
          </a:p>
        </p:txBody>
      </p:sp>
      <p:pic>
        <p:nvPicPr>
          <p:cNvPr id="5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6535" y="1248228"/>
            <a:ext cx="5578929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13149" y="368709"/>
            <a:ext cx="4866756" cy="1120724"/>
          </a:xfrm>
        </p:spPr>
        <p:txBody>
          <a:bodyPr/>
          <a:lstStyle/>
          <a:p>
            <a:r>
              <a:rPr lang="es-AR" dirty="0" smtClean="0"/>
              <a:t>UBICACIÓN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49" y="2086621"/>
            <a:ext cx="4796801" cy="3199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68" y="353962"/>
            <a:ext cx="3253296" cy="54595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Antonio Vivaldi - Sto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56501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0"/>
            <a:ext cx="9733512" cy="928995"/>
          </a:xfrm>
        </p:spPr>
        <p:txBody>
          <a:bodyPr/>
          <a:lstStyle/>
          <a:p>
            <a:r>
              <a:rPr lang="es-AR" dirty="0" smtClean="0"/>
              <a:t>PASOS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755844924"/>
              </p:ext>
            </p:extLst>
          </p:nvPr>
        </p:nvGraphicFramePr>
        <p:xfrm>
          <a:off x="2032000" y="928995"/>
          <a:ext cx="8128000" cy="4719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68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576488"/>
          </a:xfrm>
        </p:spPr>
        <p:txBody>
          <a:bodyPr/>
          <a:lstStyle/>
          <a:p>
            <a:r>
              <a:rPr lang="es-AR" dirty="0" smtClean="0"/>
              <a:t>Comandantes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19" y="1486844"/>
            <a:ext cx="2629807" cy="34546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59" y="1486844"/>
            <a:ext cx="2710033" cy="34580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229244" y="5319094"/>
            <a:ext cx="3952356" cy="559668"/>
          </a:xfrm>
        </p:spPr>
        <p:txBody>
          <a:bodyPr/>
          <a:lstStyle/>
          <a:p>
            <a:r>
              <a:rPr lang="es-AR" b="1" dirty="0" smtClean="0"/>
              <a:t>José de San Martín</a:t>
            </a:r>
            <a:endParaRPr lang="es-ES" dirty="0"/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6965497" y="5322485"/>
            <a:ext cx="3952356" cy="5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smtClean="0"/>
              <a:t>Bernardo </a:t>
            </a:r>
            <a:r>
              <a:rPr lang="es-AR" b="1" dirty="0" err="1" smtClean="0"/>
              <a:t>O’Higgings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19" y="1486844"/>
            <a:ext cx="2931884" cy="34779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74" y="1385805"/>
            <a:ext cx="2689818" cy="3781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Marcador de texto 2"/>
          <p:cNvSpPr txBox="1">
            <a:spLocks/>
          </p:cNvSpPr>
          <p:nvPr/>
        </p:nvSpPr>
        <p:spPr>
          <a:xfrm>
            <a:off x="1229244" y="5319094"/>
            <a:ext cx="3952356" cy="5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smtClean="0"/>
              <a:t>Miguel </a:t>
            </a:r>
            <a:r>
              <a:rPr lang="es-AR" b="1" dirty="0" err="1" smtClean="0"/>
              <a:t>Estainslao</a:t>
            </a:r>
            <a:r>
              <a:rPr lang="es-AR" b="1" dirty="0" smtClean="0"/>
              <a:t> Soler</a:t>
            </a:r>
            <a:endParaRPr lang="es-ES" dirty="0"/>
          </a:p>
        </p:txBody>
      </p:sp>
      <p:sp>
        <p:nvSpPr>
          <p:cNvPr id="12" name="Marcador de texto 2"/>
          <p:cNvSpPr txBox="1">
            <a:spLocks/>
          </p:cNvSpPr>
          <p:nvPr/>
        </p:nvSpPr>
        <p:spPr>
          <a:xfrm>
            <a:off x="6965497" y="5325877"/>
            <a:ext cx="3952356" cy="5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smtClean="0"/>
              <a:t>Juan Gregorio Las Heras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17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7" grpId="1" build="p"/>
      <p:bldP spid="8" grpId="0"/>
      <p:bldP spid="8" grpId="1"/>
      <p:bldP spid="11" grpId="0"/>
      <p:bldP spid="11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64998" y="2505670"/>
            <a:ext cx="6462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  <a:latin typeface="+mj-lt"/>
              </a:rPr>
              <a:t>CONSECUENCIAS</a:t>
            </a:r>
            <a:endParaRPr lang="es-E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  <a:latin typeface="+mj-lt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59880" y="978846"/>
            <a:ext cx="3952356" cy="1500187"/>
          </a:xfrm>
        </p:spPr>
        <p:txBody>
          <a:bodyPr/>
          <a:lstStyle/>
          <a:p>
            <a:r>
              <a:rPr lang="es-AR" dirty="0" smtClean="0"/>
              <a:t>Batalla de Chacabuco</a:t>
            </a:r>
          </a:p>
          <a:p>
            <a:r>
              <a:rPr lang="es-AR" dirty="0" smtClean="0"/>
              <a:t>Febrero de 1817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3" y="303200"/>
            <a:ext cx="4571511" cy="2851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Marcador de texto 2"/>
          <p:cNvSpPr txBox="1">
            <a:spLocks/>
          </p:cNvSpPr>
          <p:nvPr/>
        </p:nvSpPr>
        <p:spPr>
          <a:xfrm>
            <a:off x="1147091" y="4392605"/>
            <a:ext cx="395235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/>
              <a:t>Emancipación de Chile</a:t>
            </a:r>
          </a:p>
          <a:p>
            <a:r>
              <a:rPr lang="es-AR" dirty="0" smtClean="0"/>
              <a:t>Enero de 1818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96" y="3828150"/>
            <a:ext cx="4005464" cy="2634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2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9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7091" y="972457"/>
            <a:ext cx="3952356" cy="1622691"/>
          </a:xfrm>
        </p:spPr>
        <p:txBody>
          <a:bodyPr>
            <a:normAutofit lnSpcReduction="10000"/>
          </a:bodyPr>
          <a:lstStyle/>
          <a:p>
            <a:r>
              <a:rPr lang="es-ES" b="1" dirty="0" smtClean="0"/>
              <a:t>Expedición Libertadora</a:t>
            </a:r>
          </a:p>
          <a:p>
            <a:r>
              <a:rPr lang="es-AR" b="1" dirty="0" smtClean="0"/>
              <a:t>Del Perú</a:t>
            </a:r>
            <a:endParaRPr lang="es-ES" b="1" dirty="0"/>
          </a:p>
          <a:p>
            <a:r>
              <a:rPr lang="es-AR" dirty="0" smtClean="0"/>
              <a:t>Septiembre de 1820</a:t>
            </a:r>
            <a:endParaRPr lang="es-ES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6981831" y="4141569"/>
            <a:ext cx="4179651" cy="174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/>
              <a:t>Independencia de Perú</a:t>
            </a:r>
          </a:p>
          <a:p>
            <a:r>
              <a:rPr lang="es-AR" dirty="0" smtClean="0"/>
              <a:t>Julio de 1821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47" y="3254828"/>
            <a:ext cx="3810000" cy="25717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93" y="574419"/>
            <a:ext cx="3808929" cy="25412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El Cruce de los Andes - </a:t>
            </a:r>
            <a:r>
              <a:rPr lang="es-ES" dirty="0" err="1" smtClean="0"/>
              <a:t>Tamashiro</a:t>
            </a:r>
            <a:r>
              <a:rPr lang="es-ES" dirty="0" smtClean="0"/>
              <a:t> Santiago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70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407360" y="2505670"/>
            <a:ext cx="1377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  <a:latin typeface="+mj-lt"/>
              </a:rPr>
              <a:t>FIN</a:t>
            </a:r>
            <a:endParaRPr lang="es-E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  <a:latin typeface="+mj-lt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99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82134"/>
            <a:ext cx="3810000" cy="36703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3" y="3429000"/>
            <a:ext cx="5170765" cy="29189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El Cruce de los Andes - </a:t>
            </a:r>
            <a:r>
              <a:rPr lang="es-ES" dirty="0" err="1" smtClean="0"/>
              <a:t>Tamashiro</a:t>
            </a:r>
            <a:r>
              <a:rPr lang="es-ES" dirty="0" smtClean="0"/>
              <a:t> Santiago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75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Santiago </a:t>
            </a:r>
            <a:r>
              <a:rPr lang="es-AR" dirty="0" err="1" smtClean="0"/>
              <a:t>Tamashiro</a:t>
            </a:r>
            <a:endParaRPr lang="es-ES" dirty="0"/>
          </a:p>
        </p:txBody>
      </p:sp>
      <p:pic>
        <p:nvPicPr>
          <p:cNvPr id="13" name="Marcador de posición de imagen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04" y="1565221"/>
            <a:ext cx="3255356" cy="3270357"/>
          </a:xfrm>
        </p:spPr>
      </p:pic>
      <p:sp>
        <p:nvSpPr>
          <p:cNvPr id="12" name="Marcador de texto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 smtClean="0"/>
              <a:t>Ingeniería en Informática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520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066167" y="2505670"/>
            <a:ext cx="6059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  <a:latin typeface="+mj-lt"/>
              </a:rPr>
              <a:t>ANTECEDENTES</a:t>
            </a:r>
            <a:endParaRPr lang="es-E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  <a:latin typeface="+mj-lt"/>
            </a:endParaRP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6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59880" y="978846"/>
            <a:ext cx="3952356" cy="1500187"/>
          </a:xfrm>
        </p:spPr>
        <p:txBody>
          <a:bodyPr/>
          <a:lstStyle/>
          <a:p>
            <a:r>
              <a:rPr lang="es-AR" dirty="0" smtClean="0"/>
              <a:t>Revolución de Mayo</a:t>
            </a:r>
          </a:p>
          <a:p>
            <a:r>
              <a:rPr lang="es-AR" dirty="0" smtClean="0"/>
              <a:t>Mayo de 1810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7" y="303200"/>
            <a:ext cx="4665304" cy="2851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Marcador de texto 2"/>
          <p:cNvSpPr txBox="1">
            <a:spLocks/>
          </p:cNvSpPr>
          <p:nvPr/>
        </p:nvSpPr>
        <p:spPr>
          <a:xfrm>
            <a:off x="1147091" y="4392605"/>
            <a:ext cx="395235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/>
              <a:t>Tratado de </a:t>
            </a:r>
            <a:r>
              <a:rPr lang="es-AR" dirty="0" err="1" smtClean="0"/>
              <a:t>Lircay</a:t>
            </a:r>
            <a:endParaRPr lang="es-AR" dirty="0" smtClean="0"/>
          </a:p>
          <a:p>
            <a:r>
              <a:rPr lang="es-AR" dirty="0" smtClean="0"/>
              <a:t>Mayo de 1814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96" y="3675245"/>
            <a:ext cx="4005464" cy="29406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3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7091" y="1094961"/>
            <a:ext cx="3952356" cy="1500187"/>
          </a:xfrm>
        </p:spPr>
        <p:txBody>
          <a:bodyPr/>
          <a:lstStyle/>
          <a:p>
            <a:r>
              <a:rPr lang="es-ES" b="1" dirty="0"/>
              <a:t>Batalla de Rancagua</a:t>
            </a:r>
          </a:p>
          <a:p>
            <a:r>
              <a:rPr lang="es-AR" dirty="0" smtClean="0"/>
              <a:t>Octubre de 1814</a:t>
            </a:r>
            <a:endParaRPr lang="es-ES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6981831" y="3707485"/>
            <a:ext cx="4179651" cy="1741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/>
              <a:t>Independencia de las Provincias Unidas del Río de la Plata</a:t>
            </a:r>
          </a:p>
          <a:p>
            <a:r>
              <a:rPr lang="es-AR" dirty="0" smtClean="0"/>
              <a:t>Julio de 1816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01"/>
          <a:stretch/>
        </p:blipFill>
        <p:spPr>
          <a:xfrm>
            <a:off x="1289447" y="3198132"/>
            <a:ext cx="3810000" cy="26851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93" y="416705"/>
            <a:ext cx="3808929" cy="2856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El Cruce de los Andes - </a:t>
            </a:r>
            <a:r>
              <a:rPr lang="es-ES" dirty="0" err="1" smtClean="0"/>
              <a:t>Tamashiro</a:t>
            </a:r>
            <a:r>
              <a:rPr lang="es-ES" dirty="0" smtClean="0"/>
              <a:t> Santiago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8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274560" y="2505670"/>
            <a:ext cx="5642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reflection blurRad="6350" stA="60000" endA="900" endPos="60000" dist="60007" dir="5400000" sy="-100000" algn="bl" rotWithShape="0"/>
                </a:effectLst>
                <a:latin typeface="+mj-lt"/>
              </a:rPr>
              <a:t>PREPARATIVOS</a:t>
            </a:r>
            <a:endParaRPr lang="es-E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reflection blurRad="6350" stA="60000" endA="900" endPos="60000" dist="60007" dir="5400000" sy="-100000" algn="bl" rotWithShape="0"/>
              </a:effectLst>
              <a:latin typeface="+mj-lt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5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323398"/>
            <a:ext cx="9733512" cy="1490888"/>
          </a:xfrm>
        </p:spPr>
        <p:txBody>
          <a:bodyPr/>
          <a:lstStyle/>
          <a:p>
            <a:r>
              <a:rPr lang="es-AR" dirty="0" smtClean="0"/>
              <a:t>CAMPAMENTO EL PLUMERILLO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4547" y="2703459"/>
            <a:ext cx="5214547" cy="3424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3274" y="2703459"/>
            <a:ext cx="4572000" cy="3400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2996" y="2703459"/>
            <a:ext cx="5257800" cy="3378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El Cruce de los Andes - Tamashiro Santiago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4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0.7138 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38 0.0007 L 2.14388 -0.0030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97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7138 0.002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9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38 0.00231 L 1.40377 0.0023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71602 0.003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9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EJÉRCITO DE LOS ANDES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El Cruce de los Andes - </a:t>
            </a:r>
            <a:r>
              <a:rPr lang="es-ES" dirty="0" err="1" smtClean="0"/>
              <a:t>Tamashiro</a:t>
            </a:r>
            <a:r>
              <a:rPr lang="es-ES" dirty="0" smtClean="0"/>
              <a:t> Santiago</a:t>
            </a:r>
            <a:endParaRPr lang="es-ES" dirty="0"/>
          </a:p>
        </p:txBody>
      </p:sp>
      <p:graphicFrame>
        <p:nvGraphicFramePr>
          <p:cNvPr id="10" name="Gráfico 9"/>
          <p:cNvGraphicFramePr/>
          <p:nvPr>
            <p:extLst>
              <p:ext uri="{D42A27DB-BD31-4B8C-83A1-F6EECF244321}">
                <p14:modId xmlns:p14="http://schemas.microsoft.com/office/powerpoint/2010/main" val="3046303125"/>
              </p:ext>
            </p:extLst>
          </p:nvPr>
        </p:nvGraphicFramePr>
        <p:xfrm>
          <a:off x="2032000" y="1401005"/>
          <a:ext cx="8128000" cy="457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16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BANDERA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94" y="2095500"/>
            <a:ext cx="3363087" cy="3695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El Cruce de los Andes - </a:t>
            </a:r>
            <a:r>
              <a:rPr lang="es-ES" dirty="0" err="1"/>
              <a:t>Tamashiro</a:t>
            </a:r>
            <a:r>
              <a:rPr lang="es-ES" dirty="0"/>
              <a:t> </a:t>
            </a:r>
            <a:r>
              <a:rPr lang="es-ES" dirty="0" smtClean="0"/>
              <a:t>Santiago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602</TotalTime>
  <Words>420</Words>
  <Application>Microsoft Office PowerPoint</Application>
  <PresentationFormat>Panorámica</PresentationFormat>
  <Paragraphs>75</Paragraphs>
  <Slides>20</Slides>
  <Notes>7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Damask</vt:lpstr>
      <vt:lpstr>Cruce de los andes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CAMPAMENTO EL PLUMERILLO</vt:lpstr>
      <vt:lpstr>EJÉRCITO DE LOS ANDES</vt:lpstr>
      <vt:lpstr>BANDERA</vt:lpstr>
      <vt:lpstr>GUERRA DE ZAPA</vt:lpstr>
      <vt:lpstr>Presentación de PowerPoint</vt:lpstr>
      <vt:lpstr>Presentación de PowerPoint</vt:lpstr>
      <vt:lpstr>UBICACIÓN</vt:lpstr>
      <vt:lpstr>PASOS</vt:lpstr>
      <vt:lpstr>Comandantes</vt:lpstr>
      <vt:lpstr>Presentación de PowerPoint</vt:lpstr>
      <vt:lpstr>Presentación de PowerPoint</vt:lpstr>
      <vt:lpstr>Presentación de PowerPoint</vt:lpstr>
      <vt:lpstr>Presentación de PowerPoint</vt:lpstr>
      <vt:lpstr>Santiago Tamashiro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Cruce de los andes</dc:title>
  <dc:creator>Santi</dc:creator>
  <cp:lastModifiedBy>Santi</cp:lastModifiedBy>
  <cp:revision>44</cp:revision>
  <dcterms:created xsi:type="dcterms:W3CDTF">2017-11-01T18:33:33Z</dcterms:created>
  <dcterms:modified xsi:type="dcterms:W3CDTF">2017-11-08T03:13:00Z</dcterms:modified>
</cp:coreProperties>
</file>